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0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82" d="100"/>
          <a:sy n="82" d="100"/>
        </p:scale>
        <p:origin x="8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5A8A4-3FDB-4CFD-81ED-C7730EB949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7BEF17-55FB-4B30-A41E-554A56B8B7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52840-F3FF-4B90-A475-A3F4B1AA8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73E9-C205-4CD3-9191-FB6EA292299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A4A67-C48D-44A0-8840-FAADF3674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63C06-D8E1-4AAD-ABE4-5FDB1579E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F3B33-1985-44E3-9991-B7A1051EB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163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DFD52-AE73-444A-866D-ADB28E150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8038AA-11F9-4FB4-924F-21D560DA43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84583-0A29-4785-B185-9477DFD36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73E9-C205-4CD3-9191-FB6EA292299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D7170-213E-49A7-82C8-E67F144D8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9BB4E0-2D35-4507-8A83-9AB85A871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F3B33-1985-44E3-9991-B7A1051EB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8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2B949D-C727-4681-B8E1-BBF92D47BF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95067C-5E3B-4993-8FE5-6FD34A742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748ED-D2AA-418B-830D-E4BC9E618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73E9-C205-4CD3-9191-FB6EA292299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BD1AA-EDA2-4B56-AFC5-96FCCD374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241EB-25F5-4F93-895F-0A41EF26E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F3B33-1985-44E3-9991-B7A1051EB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13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012ED-A019-4E45-80DB-29A717DF7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AAAB0-31D1-46A9-BF81-3F73BF0FE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F2C62-E58A-4D41-A691-25ECB8896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73E9-C205-4CD3-9191-FB6EA292299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25351-6377-47F4-B9F0-FE9BE2E05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E44C4-06A4-4C4F-A757-8F7234EDF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F3B33-1985-44E3-9991-B7A1051EB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39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B0C74-8FF5-4BE8-8B7E-0CBF2D42C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6292F7-D2CD-4C22-94E5-3AAC3755A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7C33C-E9CD-4424-B7C8-573235376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73E9-C205-4CD3-9191-FB6EA292299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520BA-EFAA-4B75-9786-1857ABD79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B5840-5DEC-46FE-948F-5C3F1C56E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F3B33-1985-44E3-9991-B7A1051EB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06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B3D41-E195-43E6-B106-47C6080E0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CBDA7-A8EE-45B2-A6A8-F765B19845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A415FC-6EE6-4C8C-BACA-D00B10C6B6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B1E09F-3993-4551-B263-86DB3E2AB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73E9-C205-4CD3-9191-FB6EA292299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4F1D34-2C3C-47DC-881A-6BD5ED51F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8F1CB0-2AF2-4F2D-88C8-F3538256E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F3B33-1985-44E3-9991-B7A1051EB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D0483-3C63-46AE-8A3B-FE006317D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810D3D-F653-49B9-90AD-6AB0314EE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6AD849-2AE6-4C65-84AF-C7DE6A5D10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456322-55DE-4EDE-B03F-2318A604D0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10F8D2-80AB-4E5B-B5E4-9E83CC8AEC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A3A12C-AAE2-4321-8A19-530A5A9A8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73E9-C205-4CD3-9191-FB6EA292299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0AD506-9D8C-4F7D-9D37-50CBE1750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17EA05-265E-486E-8E83-35AD2590E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F3B33-1985-44E3-9991-B7A1051EB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76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4A200-F584-4020-B42A-C0E9A6838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2DC36F-934B-40FA-8B73-22A5B1850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73E9-C205-4CD3-9191-FB6EA292299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44F3C-63AA-42C2-933F-8EACF0C46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AE40FD-B94B-4B0E-8D36-E4EFB6DE8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F3B33-1985-44E3-9991-B7A1051EB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2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7F2D73-789F-4E13-9C13-1CBE32841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73E9-C205-4CD3-9191-FB6EA292299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ACBA8B-882D-4ED2-A56A-B6EC88F52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CD9A01-AD33-4CE9-A881-039B2C218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F3B33-1985-44E3-9991-B7A1051EB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93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DC56C-4703-4DA0-A742-41F6085FE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F384C-5375-4A03-B5C5-90F84DA97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245A23-31B6-4878-8DCD-803E20E8A3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63C8D3-6796-4B03-A235-E8F4AB0D1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73E9-C205-4CD3-9191-FB6EA292299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73066-F99C-4822-8F27-99E0A8432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945FF7-5A95-48BE-BA02-1ED69350B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F3B33-1985-44E3-9991-B7A1051EB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49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CDA9F-3FA2-4F83-B7B6-44961E9A9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B6AE72-5DE1-4F4A-A6D1-1854ED9088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071A65-39B6-42DF-92FF-479A022776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A0049B-550A-4C16-BEAE-3B3B6F299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73E9-C205-4CD3-9191-FB6EA292299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8699DF-04C8-42DF-9E1A-DD0C6CC1D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A624F1-74D8-4F3E-B7AC-E619C3CBD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F3B33-1985-44E3-9991-B7A1051EB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9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0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3FF7C6-19AF-4D2A-8A97-A765958E4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3B262A-04A5-4462-804B-10B003E58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8F9E3-93E6-40DC-9517-3CF909011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173E9-C205-4CD3-9191-FB6EA2922997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D08EC-117D-41E3-B9F9-C3378C1045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53C9B-169A-46F2-A2F7-139B052885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F3B33-1985-44E3-9991-B7A1051EB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43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B5B0283-4C7D-4C18-8F44-35A49C95FCA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989386" y="0"/>
            <a:ext cx="61546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870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Bayonne, Phara</dc:creator>
  <cp:lastModifiedBy>Bayonne, Phara</cp:lastModifiedBy>
  <cp:revision>1</cp:revision>
  <dcterms:created xsi:type="dcterms:W3CDTF">2022-05-10T19:37:52Z</dcterms:created>
  <dcterms:modified xsi:type="dcterms:W3CDTF">2022-05-10T19:38:07Z</dcterms:modified>
</cp:coreProperties>
</file>