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F8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82" d="100"/>
          <a:sy n="82" d="100"/>
        </p:scale>
        <p:origin x="82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DCC59-57EE-479A-8003-184A32AA1F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7104FE-E4C7-4325-A341-D2BF6476D2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8DB94C-C0E0-4DF5-8563-C2F03C247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C9042-187D-47F3-9F1F-A542A5E0138F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924512-EEAA-4D43-B0A5-84265CC7F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AB22C0-24F1-48F9-849A-7031FBE2E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A7FAB-868C-44F0-963C-7D8653D91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470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AE956-4206-4DF6-80B2-9A88C113F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619C9C-EFB8-471B-BB33-182DA53104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910745-661E-4D84-B5F7-61CEA1899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C9042-187D-47F3-9F1F-A542A5E0138F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EBCAF-A1F7-41B7-8535-59D5791FE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55EC5D-4A9D-4483-B320-AA695C6B3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A7FAB-868C-44F0-963C-7D8653D91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979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249711-7CB7-4552-BB1C-E32C5E5B9A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81A990-0058-4128-A854-FC0D2A41B7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9A5536-7B37-436E-B811-0996E7BA6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C9042-187D-47F3-9F1F-A542A5E0138F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4487BD-79CB-48D3-8D51-4A837887C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81DE4F-E147-4226-BE80-7D40F8044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A7FAB-868C-44F0-963C-7D8653D91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098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4AC3E-1920-40EC-A83F-EC8176C5E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0D2FB-45BB-4814-838C-D58E33273D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72A581-8703-4124-9921-03AD76C64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C9042-187D-47F3-9F1F-A542A5E0138F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A06F41-5408-4A85-8670-CA1637911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B01062-1114-44CF-BC47-5E5021969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A7FAB-868C-44F0-963C-7D8653D91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259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6EE10-7C9B-496D-84E9-5BE7274B4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F8F9BD-392B-431F-AC54-67746E276A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18702-7704-4938-91EC-6ABF9E863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C9042-187D-47F3-9F1F-A542A5E0138F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F6DF31-4DC8-4DB6-8DF1-E4B9A9B89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451E4A-61FD-4BAB-ADE4-F4AFBB34F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A7FAB-868C-44F0-963C-7D8653D91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332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E91A7-CA05-4475-9576-FEB7B18E7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454CD-DB5B-4E4A-ADE7-C7873472C7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8B62E0-ACF5-4D14-A231-65120A39ED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7386FF-1FD7-4CE1-949F-B88268E31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C9042-187D-47F3-9F1F-A542A5E0138F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0FDCEA-EFD2-4D54-8156-D30E6F787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4FE61B-BC16-4882-8067-5377BC5A4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A7FAB-868C-44F0-963C-7D8653D91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609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AAF30-461F-4ABF-805C-680F14EFB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D49B55-AC19-46ED-AE26-E696E48137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464408-41A8-48A0-9F69-29A7F9068C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BAADCB-19A3-486C-A2F1-4D844266BC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EB9F04-4D9F-400A-8C3D-279A235C06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7DB97B-8242-4381-A869-8968CF905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C9042-187D-47F3-9F1F-A542A5E0138F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76AD4D-9C7A-4CD5-9989-8C7519DEB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AD52C3-3D9A-44F8-815F-B66FC082D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A7FAB-868C-44F0-963C-7D8653D91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245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FE7EC-F89B-4D76-9833-B4C5D1CF4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416425-B702-4E70-85B9-EC426B34A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C9042-187D-47F3-9F1F-A542A5E0138F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170811-D45D-47DE-ABA5-FE1B99939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72E43F-05AE-41CE-9345-A1371F519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A7FAB-868C-44F0-963C-7D8653D91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1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2E3A8B-67F7-45C5-A1F3-07E00E626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C9042-187D-47F3-9F1F-A542A5E0138F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2789CF-45A1-4BDF-8C7A-8A956D635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0A41FD-3970-4C8E-A161-502C0001D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A7FAB-868C-44F0-963C-7D8653D91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502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5E362-21A2-45EF-8D6F-A4476C1B3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430A49-2B0F-4F81-8C2F-9EDA7D3AC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AD6040-82EB-491B-B8D7-04716D9394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CE3457-EDBD-43E9-B803-1C47E16BD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C9042-187D-47F3-9F1F-A542A5E0138F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0056AA-8109-4703-AAD2-59219CB5D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5D0462-58AE-436D-9D0E-76CD1D860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A7FAB-868C-44F0-963C-7D8653D91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362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38656-B98C-413F-80C6-EB75E39E7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2AB777-5884-4F71-BC3E-8B6C573260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49B3AA-758A-4A4B-9CE9-F41283C894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EF60E1-564D-4671-81BF-AED5A6011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C9042-187D-47F3-9F1F-A542A5E0138F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245E10-C4DC-4841-B30D-1043F7CA8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6EE03D-EF22-4530-AE58-8ADA8C32E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A7FAB-868C-44F0-963C-7D8653D91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233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C5E647-F336-4364-BE61-A851F8133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2C312E-9F9D-48A4-A818-A3BB5BAFFB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1BCA5-2DC3-43BE-ADE8-0C2CFCB3D1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C9042-187D-47F3-9F1F-A542A5E0138F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795B22-FEC5-447C-84F1-04B0D6DB3F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B80343-619D-451C-894E-9790C38CE2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A7FAB-868C-44F0-963C-7D8653D91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363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8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B7C8DF3-89BB-4D0E-AC4A-AC9A11F6D3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6585" y="1199"/>
            <a:ext cx="5310553" cy="6870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550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1</cp:revision>
  <dcterms:created xsi:type="dcterms:W3CDTF">2022-04-18T19:12:16Z</dcterms:created>
  <dcterms:modified xsi:type="dcterms:W3CDTF">2022-04-18T19:12:23Z</dcterms:modified>
</cp:coreProperties>
</file>