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C6A1A-A1F4-4C2E-97E2-1360182A4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71490-DCF3-45EA-8F31-6370CC587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86129-B626-41A3-A15D-684D0E66A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5D2F-3DBC-4950-BD1B-F9E69C52815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F99E9-79E0-46A0-B805-3380D67D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C339-0BC1-462A-B932-AB3226E82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8A2B-0B9E-42D6-83CE-577EB1AE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0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DBA12-EE21-483D-8675-14E69542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A41AA4-EB35-402A-892F-98DBD7B38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49F9C-CDC3-4688-8622-40B1B278B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5D2F-3DBC-4950-BD1B-F9E69C52815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14F91-00CD-4357-A25A-531A4A2A6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8E7A6-FD47-41F3-BBCC-D509BF78E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8A2B-0B9E-42D6-83CE-577EB1AE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7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98DC0D-F93C-4506-9CEB-DFCEBF15CF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07FB3-6694-4A63-8864-F25C31EF4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A0D31-63D8-44D8-8804-6FA6C91DB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5D2F-3DBC-4950-BD1B-F9E69C52815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26687-3E0E-45F1-B2D5-9ECB44676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E1592-90B8-42FE-8A8C-A6B15E05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8A2B-0B9E-42D6-83CE-577EB1AE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85116-6BC2-4644-BEB1-8D85EB46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D7C60-40A8-4AE9-8F38-AAF716EEA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64A96-2C59-4BE7-9C01-1662FDA44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5D2F-3DBC-4950-BD1B-F9E69C52815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C6312-C532-4B3B-AD4E-183F0627E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67536-1E2E-4D46-86BB-13057F67F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8A2B-0B9E-42D6-83CE-577EB1AE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1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26EF5-BCE6-4852-AA16-AF1641D5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119A6-CD58-4794-9C18-AA5287C42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E1D4-A474-487E-8E4B-B45813A76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5D2F-3DBC-4950-BD1B-F9E69C52815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73665-3E11-432A-9774-82229322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630D0-97B6-463E-846C-6AB11E51D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8A2B-0B9E-42D6-83CE-577EB1AE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4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1A270-0163-4EF2-998F-D6536A00F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F29D6-9688-4D97-93E9-F85C62B75D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7CC0F-DF63-41FD-9C44-2FCDE8FD7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F7ADD-BA8E-4789-AEF6-403193BFC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5D2F-3DBC-4950-BD1B-F9E69C52815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C4D6F-446D-439C-BA64-B85D3907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54B20-3767-4B1D-8846-86FD94989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8A2B-0B9E-42D6-83CE-577EB1AE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91B2B-97AC-4C09-B48D-A94BAACE9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B67AC-28BF-4F5A-ADB6-A22A9CB81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1F2E6-2940-4439-8C49-2E4CF0810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D50618-5DB4-4BF3-A60D-50EFC8157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BDF254-841F-4463-BB28-125673D811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67FBB3-3E5A-43B1-AE3D-FDBEFAA9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5D2F-3DBC-4950-BD1B-F9E69C52815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3549C0-738B-47BA-AB81-181F82FCA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7AC0B1-D7D9-4EB1-9D8B-F3EFEF31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8A2B-0B9E-42D6-83CE-577EB1AE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4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C3081-695B-4227-B2E7-32D3680F7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A6A401-3581-43BE-A54C-4F4884B72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5D2F-3DBC-4950-BD1B-F9E69C52815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8296E4-21BF-4505-94FE-D13E36DF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87D8E-8016-47B3-A485-FBDD86FC5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8A2B-0B9E-42D6-83CE-577EB1AE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0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5EA037-EDE5-4B68-A770-88DEFFD0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5D2F-3DBC-4950-BD1B-F9E69C52815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649ADA-A892-4A0D-A3AB-046C1D3F9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92C3E3-9584-43CF-836F-8FD6690DC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8A2B-0B9E-42D6-83CE-577EB1AE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9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936C5-6F13-4FFC-8948-7E50391D2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3AFBF-8C51-4765-85A1-4A687B88A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593D1-6F40-4C25-9415-C54344A8B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9DD0D-B97D-4C77-9DCD-6B54004B7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5D2F-3DBC-4950-BD1B-F9E69C52815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6963B-4BA6-45B8-874B-93ED88BAE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1A76E-D38E-441C-B6F1-186CA895F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8A2B-0B9E-42D6-83CE-577EB1AE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0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80CFC-00AE-4D2B-AAC8-76ECFE769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00D863-A3A6-46B1-95D9-40DE923B71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0DEDF-E644-4148-86B8-07595CB32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1DF76-1F02-4247-8041-DDBC01B80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5D2F-3DBC-4950-BD1B-F9E69C52815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49004-78C1-4B87-AF6F-35A4475CB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C9BF2-D0CA-44FF-A418-487CDC70B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8A2B-0B9E-42D6-83CE-577EB1AE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3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87901E-5BBF-488A-AD39-3262938CE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AB662-906B-4C5F-99BC-0CA7213A4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DCC7D-0305-4FDB-8AE0-7ED320523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5D2F-3DBC-4950-BD1B-F9E69C52815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B1EE7-6D1E-463C-B725-8EDE69755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78BD1-92C4-4944-A448-0AE8FBD91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F8A2B-0B9E-42D6-83CE-577EB1AE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60BD5D-93A7-420A-872B-90AFD63F0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189" y="0"/>
            <a:ext cx="5299364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2EB1D10-2B15-4F95-9635-CEE0D955DC15}"/>
              </a:ext>
            </a:extLst>
          </p:cNvPr>
          <p:cNvSpPr/>
          <p:nvPr/>
        </p:nvSpPr>
        <p:spPr>
          <a:xfrm>
            <a:off x="7889631" y="5732585"/>
            <a:ext cx="656492" cy="504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gm1.ggpht.com/sd2UuDEeY41IUB5hNYNswpajepbWtsZ_yO7hbYXjkLyPQ87EEKZCjlQL0EnF-8ZEPRUMbYSuE2zVHGV86p2TUQ0uY7_sVIRKFkHQS_OatdP1_exgYbhJ_s4X_Vg3SeEDJxW3AR80N8B6PT1n1c9fxIahDLUzcXC1kFWDSidi9yIvUhCTfqvxDpmQcZlSGbaHpa2w2zZlRqFXWUp1Yktf7ANmJH3AuVeGy5VNbOZ-GqzJPnaEobcaQPXNZ82F0MnukjX5btDjhlHv3Z8BwuaJ-VE9a28Kg4hq8nljoApzWSAsGR-EzA2DvcxGIOgreNDrDgsLcR9lEk-PY0Rq6dSgmPgt8jgpBFBKRFYvIdOAXUbHXWgQ_0G2RUNLOPLmm7wz2Veb9d0fmSm8pRkZ-tyVl7_rWqf8juSpARzGyxaUw0zpxDiScLih9FUIDkantQkhyquc5ZFp0NuRNVj3SWPLcB6gwI0AYDLBbqCnBLpfJkHlMkv0IjvdvEPKlyrgn3euYv3sG1mTs4kpr1eLgvZ-uxLwDAwMLbXdD0_PjupdtGhLyxfPEeVLOIaMYrL65IGGeuBjXakyWg9xfZEE6hy3vd21Urmld2ETLQ8ijl0xZrPl82uHDXz2SAiMs64rmkg94sKNDik3RuTSQvDr8TfMp6vAGwZeI2pkjmHXjuSD7klOAN2AA-gly4JGKS9sv4p4lQyd2w5y7wPeR77jezD-yChvGiCUiNoe2z-JSCJti656iuDEW8E49coVwCP1pSBaLrYzHsY97Jqg=s0-l75-ft-l75-ft">
            <a:extLst>
              <a:ext uri="{FF2B5EF4-FFF2-40B4-BE49-F238E27FC236}">
                <a16:creationId xmlns:a16="http://schemas.microsoft.com/office/drawing/2014/main" id="{044A24F3-822C-4FC6-BF5F-B012B4F70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07" y="2220675"/>
            <a:ext cx="2766646" cy="241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44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2022-04-18T19:02:23Z</dcterms:created>
  <dcterms:modified xsi:type="dcterms:W3CDTF">2022-04-18T19:02:50Z</dcterms:modified>
</cp:coreProperties>
</file>