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0A6F7-9B36-408D-AE8D-4A90850731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C07DCE-2297-4552-BD35-B016EEEF27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E7392-2D5F-48A1-861E-074FDFD68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6FF02-411D-4CD4-861F-592E11CFD023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FC3829-1E29-48AE-ADB1-137D01317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ADC96-4AC2-4CC7-9A0A-4A26C6CAB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45D2-C2BE-48C3-8C51-A3D9B74F3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47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D5790-E2AB-41DE-A9C0-4C96D5B0F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3B6E57-057A-4159-848E-8D5F82CF8C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B193C-CF00-4B74-A8FF-38E5FE133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6FF02-411D-4CD4-861F-592E11CFD023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D5C51-ED03-4E49-9C69-0F496231A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7A8E2-4777-4B56-9A4E-E712B06C2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45D2-C2BE-48C3-8C51-A3D9B74F3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40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593837-4EC1-4EE8-8B9A-A5992F329F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85335-3148-47DE-A162-A1C37E15A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16924-CC10-49C8-BF45-5561978D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6FF02-411D-4CD4-861F-592E11CFD023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8668B-E508-4BB9-A2BD-0B2A78471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82446-9D5D-4AD7-BB43-3417121D7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45D2-C2BE-48C3-8C51-A3D9B74F3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849EE-D75C-45A6-B43A-03DD76FA4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14093-2CEE-473F-8200-1611BFB69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3E462-B582-414A-87B3-10B5E8707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6FF02-411D-4CD4-861F-592E11CFD023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8F8B4-0F9C-43F6-825F-8727FEC20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CFFCE-B4AE-46C6-8449-8AF79F676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45D2-C2BE-48C3-8C51-A3D9B74F3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49BA3-F13C-47DD-B099-AC0A705E7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D2AA53-A8D9-4766-9053-01F5558C5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233BC-6307-4637-880A-DF8511914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6FF02-411D-4CD4-861F-592E11CFD023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0C1FD-B95E-4917-8E07-081CCE762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B24BB-F723-4D59-9340-43FBF3F1D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45D2-C2BE-48C3-8C51-A3D9B74F3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4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E5309-1ABF-4D7C-B67F-FA7BD6685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60126-4BDB-4212-9DA8-402519598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F76C82-E735-4D87-A262-6BBE5F9E9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F72C8B-BAD8-48CF-9C0E-EAF84859F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6FF02-411D-4CD4-861F-592E11CFD023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E6B0CB-BD39-4C8F-A2EA-0DC597092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D6C1E2-B747-4DA3-8559-5C0BEB6EE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45D2-C2BE-48C3-8C51-A3D9B74F3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73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A0591-05CC-4797-8062-2B95106AA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D355A5-E590-4863-893D-A6EF05B1E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516DD-E0DE-4B62-B660-AC98E4DC3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DC550A-8165-40FA-9167-05125F4E53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D0B5CB-F980-484A-94DD-7F64D812DB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B39FA2-9AB4-43F2-851E-4E6702EF7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6FF02-411D-4CD4-861F-592E11CFD023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FE5920-AA24-4603-B42C-5F91F64B1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96C0DA-C489-4746-9BD8-33492F4BF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45D2-C2BE-48C3-8C51-A3D9B74F3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3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A1ECB-8ABD-4C3D-B16C-486B68E48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A28749-8CE4-4FD6-8C07-00229FF3B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6FF02-411D-4CD4-861F-592E11CFD023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5188BC-B180-4D03-92F1-827EB921C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E099A8-38B2-4AD3-8DF5-F1CEF97F2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45D2-C2BE-48C3-8C51-A3D9B74F3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7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522EB4-4305-4B1F-87F4-392C5A8F3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6FF02-411D-4CD4-861F-592E11CFD023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0B0548-AFC1-4249-8F72-439B6BEA8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6ED2FE-A045-4337-AD14-71F476AFA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45D2-C2BE-48C3-8C51-A3D9B74F3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2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7F276-BAA5-4A43-A3F2-76ABA43B4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81B33-EC9F-490E-ADEC-C479E1133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D2667D-004B-46AA-AE21-3EE81B1319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7732F5-2974-4E08-844B-99BC35A49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6FF02-411D-4CD4-861F-592E11CFD023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29E5F-561B-45A0-B07F-D3B23B9DA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421F0F-BBD5-4D9E-88D2-102339602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45D2-C2BE-48C3-8C51-A3D9B74F3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584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BB6D1-DB77-4464-B925-014C5B211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E9CC31-39EF-4E97-A5EB-36265A017E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C3262F-7E3E-4746-ABAA-B062A848FC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A20016-AAD2-426A-9F12-16E0934BE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6FF02-411D-4CD4-861F-592E11CFD023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121451-51F5-4451-9F27-88A38B5EE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0BD5B-A2C4-461C-9EF8-05A97F91C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E45D2-C2BE-48C3-8C51-A3D9B74F3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2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CBB3C2-52FF-421C-8707-985D0C35A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F917D-E53B-49B9-8CCB-014750B5A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FE319-33B0-4C48-9042-2D917F4E16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6FF02-411D-4CD4-861F-592E11CFD023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3C702-A54F-4EB3-A9E7-5371D2619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95015-FAC4-45DE-8D68-7A83F5CE85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E45D2-C2BE-48C3-8C51-A3D9B74F3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7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b2ef2364d106a9cde2f7e9848a6561f3.png">
            <a:extLst>
              <a:ext uri="{FF2B5EF4-FFF2-40B4-BE49-F238E27FC236}">
                <a16:creationId xmlns:a16="http://schemas.microsoft.com/office/drawing/2014/main" id="{DE77AEF4-5D6B-42DD-A2E9-C0A6B991D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51" y="2504641"/>
            <a:ext cx="3846763" cy="3544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h6.googleusercontent.com/2tQ-1bU9Lji5bUYTJq75xlgYryAnck9_G3I4BrNQSl8P9_FtDbgO1TY_lmA7gpqiyb29fTbdMvxP6ANQpXyT6WnmiM7Fx--h61Gnbf22as9kjFWmahTgioZ9QddS7l8OhQgGmKPM">
            <a:extLst>
              <a:ext uri="{FF2B5EF4-FFF2-40B4-BE49-F238E27FC236}">
                <a16:creationId xmlns:a16="http://schemas.microsoft.com/office/drawing/2014/main" id="{22B99346-91A9-42FC-8E07-82A11DEC2C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549" y="2504641"/>
            <a:ext cx="6358963" cy="3544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B9DD1AF-8640-4CFB-B4E2-EF1C716FF6D0}"/>
              </a:ext>
            </a:extLst>
          </p:cNvPr>
          <p:cNvSpPr/>
          <p:nvPr/>
        </p:nvSpPr>
        <p:spPr>
          <a:xfrm>
            <a:off x="1530825" y="809351"/>
            <a:ext cx="21868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iPhone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B956D2-605B-4EDD-AEDF-E9D2133FA090}"/>
              </a:ext>
            </a:extLst>
          </p:cNvPr>
          <p:cNvSpPr/>
          <p:nvPr/>
        </p:nvSpPr>
        <p:spPr>
          <a:xfrm>
            <a:off x="7930298" y="809351"/>
            <a:ext cx="25005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Android</a:t>
            </a:r>
          </a:p>
        </p:txBody>
      </p:sp>
    </p:spTree>
    <p:extLst>
      <p:ext uri="{BB962C8B-B14F-4D97-AF65-F5344CB8AC3E}">
        <p14:creationId xmlns:p14="http://schemas.microsoft.com/office/powerpoint/2010/main" val="2011508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2022-02-14T16:31:44Z</dcterms:created>
  <dcterms:modified xsi:type="dcterms:W3CDTF">2022-02-14T16:33:10Z</dcterms:modified>
</cp:coreProperties>
</file>