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1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D4-4C9C-A497-2F05325C4E2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D4-4C9C-A497-2F05325C4E2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D4-4C9C-A497-2F05325C4E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980992"/>
        <c:axId val="65460480"/>
      </c:barChart>
      <c:catAx>
        <c:axId val="36980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5460480"/>
        <c:crosses val="autoZero"/>
        <c:auto val="1"/>
        <c:lblAlgn val="ctr"/>
        <c:lblOffset val="100"/>
        <c:noMultiLvlLbl val="0"/>
      </c:catAx>
      <c:valAx>
        <c:axId val="65460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9809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4D46DB-8463-4C11-8F35-889F00EF2AA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F4B969-1C4A-434E-8AFB-BA0672989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D46DB-8463-4C11-8F35-889F00EF2AA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B969-1C4A-434E-8AFB-BA0672989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D46DB-8463-4C11-8F35-889F00EF2AA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B969-1C4A-434E-8AFB-BA0672989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D46DB-8463-4C11-8F35-889F00EF2AA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B969-1C4A-434E-8AFB-BA067298987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D46DB-8463-4C11-8F35-889F00EF2AA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B969-1C4A-434E-8AFB-BA067298987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D46DB-8463-4C11-8F35-889F00EF2AA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B969-1C4A-434E-8AFB-BA06729898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D46DB-8463-4C11-8F35-889F00EF2AA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B969-1C4A-434E-8AFB-BA06729898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D46DB-8463-4C11-8F35-889F00EF2AA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B969-1C4A-434E-8AFB-BA067298987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D46DB-8463-4C11-8F35-889F00EF2AA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B969-1C4A-434E-8AFB-BA0672989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34D46DB-8463-4C11-8F35-889F00EF2AA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B969-1C4A-434E-8AFB-BA06729898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4D46DB-8463-4C11-8F35-889F00EF2AA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F4B969-1C4A-434E-8AFB-BA067298987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4D46DB-8463-4C11-8F35-889F00EF2AA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1F4B969-1C4A-434E-8AFB-BA06729898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v@fre.com" TargetMode="External"/><Relationship Id="rId2" Type="http://schemas.openxmlformats.org/officeDocument/2006/relationships/hyperlink" Target="mailto:a@ghj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q@aga.com" TargetMode="External"/><Relationship Id="rId5" Type="http://schemas.openxmlformats.org/officeDocument/2006/relationships/hyperlink" Target="mailto:f@gfe.com" TargetMode="External"/><Relationship Id="rId4" Type="http://schemas.openxmlformats.org/officeDocument/2006/relationships/hyperlink" Target="mailto:d@ggg.co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Details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Page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Mobile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1234567890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2"/>
                        </a:rPr>
                        <a:t>a@ghj.com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56777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3"/>
                        </a:rPr>
                        <a:t>v@fre.com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4"/>
                        </a:rPr>
                        <a:t>d@ggg.com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87644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5"/>
                        </a:rPr>
                        <a:t>f@gfe.com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09876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6"/>
                        </a:rPr>
                        <a:t>q@aga.com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Page 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97N8eiUwAAsP-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4940" y="1481138"/>
            <a:ext cx="7894120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Page 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892D55-FE37-42D1-9689-335D4C7D29B3}"/>
              </a:ext>
            </a:extLst>
          </p:cNvPr>
          <p:cNvSpPr txBox="1"/>
          <p:nvPr/>
        </p:nvSpPr>
        <p:spPr>
          <a:xfrm>
            <a:off x="1143000" y="1600200"/>
            <a:ext cx="6858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Point 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Point 1.a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Point 1.b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Point 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Point 2.a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Point 2.b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Point 2.b.i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Point 2.c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Point 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Point 3.a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021BF4B-9FEF-4B72-93F4-1D41B274F41C}"/>
              </a:ext>
            </a:extLst>
          </p:cNvPr>
          <p:cNvSpPr txBox="1">
            <a:spLocks/>
          </p:cNvSpPr>
          <p:nvPr/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/>
              <a:t>Test Page 4</a:t>
            </a:r>
          </a:p>
        </p:txBody>
      </p:sp>
    </p:spTree>
    <p:extLst>
      <p:ext uri="{BB962C8B-B14F-4D97-AF65-F5344CB8AC3E}">
        <p14:creationId xmlns:p14="http://schemas.microsoft.com/office/powerpoint/2010/main" val="18187265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</TotalTime>
  <Words>102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Lucida Sans Unicode</vt:lpstr>
      <vt:lpstr>Verdana</vt:lpstr>
      <vt:lpstr>Wingdings 2</vt:lpstr>
      <vt:lpstr>Wingdings 3</vt:lpstr>
      <vt:lpstr>Concourse</vt:lpstr>
      <vt:lpstr>Title Name</vt:lpstr>
      <vt:lpstr>Test Page 1</vt:lpstr>
      <vt:lpstr>Test Page 2</vt:lpstr>
      <vt:lpstr>Test Page 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Name</dc:title>
  <dc:creator>Dainik</dc:creator>
  <cp:lastModifiedBy>Frank Skornia</cp:lastModifiedBy>
  <cp:revision>2</cp:revision>
  <dcterms:created xsi:type="dcterms:W3CDTF">2020-02-08T07:36:03Z</dcterms:created>
  <dcterms:modified xsi:type="dcterms:W3CDTF">2020-04-09T16:13:15Z</dcterms:modified>
</cp:coreProperties>
</file>